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9" r:id="rId2"/>
    <p:sldId id="283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44" r:id="rId11"/>
    <p:sldId id="34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0000FF"/>
    <a:srgbClr val="FFFF00"/>
    <a:srgbClr val="385D8A"/>
    <a:srgbClr val="FFCC00"/>
    <a:srgbClr val="4F81BD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9754" autoAdjust="0"/>
  </p:normalViewPr>
  <p:slideViewPr>
    <p:cSldViewPr snapToObjects="1">
      <p:cViewPr varScale="1">
        <p:scale>
          <a:sx n="112" d="100"/>
          <a:sy n="112" d="100"/>
        </p:scale>
        <p:origin x="-1488" y="-90"/>
      </p:cViewPr>
      <p:guideLst>
        <p:guide orient="horz" pos="13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EDC3-915F-494B-87B7-2C422F00F5C1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4E9FE-C43F-48D4-A5EE-92C2CE17A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93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FAC3-B4CC-445A-90F5-AD34E97E42D2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C00F-C759-4E92-9AA5-D8E442979861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D003-CEEF-4BE9-9E11-F05AB9AB0E59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CCAB-D579-4DAB-94F6-DDA864A20F0F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01EC-0FD9-4F59-9B88-5766F5D8AEF8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B8CA-0408-4AB3-99FA-2956FA087E4B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2358-F0A6-4C9B-AF72-10454C205C42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B2A-1BDB-4D2C-957E-8D2BBA917D7A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256-265E-47B7-AD3A-32324CBD6B20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1CDF-F8B4-4335-8A23-C7BE8E157E62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1881-D88B-4B2C-A22A-2AC7D5285430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47D5F-9FAE-4AB3-97FF-ADB025D514D0}" type="datetime1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E4555-DD55-4740-BB37-733EA8E6F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995" y="2931748"/>
            <a:ext cx="8888011" cy="694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5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Управління захисту споживачів</a:t>
            </a:r>
            <a:endParaRPr lang="ru-RU" sz="5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24" y="1178700"/>
            <a:ext cx="8641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Фінансування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відряджень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метою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планових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позапланових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заходів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державного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нагляду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(контролю);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Видатки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утримання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орендованого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приміщення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перевищували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дозволеного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ліміту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80000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Проблемні питання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24" y="998676"/>
            <a:ext cx="86411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Одним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приоритетних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напрямків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вжиття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дієвих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заходів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попередження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куріння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тютюнових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виробів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вживання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обмеження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доступу  до  них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шкоди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завдається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їхньому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здоров'ю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інвалідності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смертності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спричинених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курінням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тютюнових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виробів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іншим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способом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вживання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Іншим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важливим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пріоритетом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господарських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сфері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споживання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житлово-комунальних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виробниками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виконавцями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споживачами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як результату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спрямованої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умов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проживання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осіб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жилих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нежилих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приміщеннях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будинках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спорудах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комплексах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будинків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споруд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нормативів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норм,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стандартів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порядків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правил.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80000"/>
            <a:ext cx="9144000" cy="57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Пріоритети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8636" y="0"/>
            <a:ext cx="9342636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_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4555-DD55-4740-BB37-733EA8E6F7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168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Zverdvd.org</dc:creator>
  <cp:lastModifiedBy>User</cp:lastModifiedBy>
  <cp:revision>99</cp:revision>
  <dcterms:created xsi:type="dcterms:W3CDTF">2016-07-26T07:25:44Z</dcterms:created>
  <dcterms:modified xsi:type="dcterms:W3CDTF">2017-03-10T13:12:17Z</dcterms:modified>
</cp:coreProperties>
</file>